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441" r:id="rId2"/>
    <p:sldId id="328" r:id="rId3"/>
    <p:sldId id="321" r:id="rId4"/>
    <p:sldId id="419" r:id="rId5"/>
    <p:sldId id="418" r:id="rId6"/>
    <p:sldId id="42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8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图片 6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-9522"/>
            <a:ext cx="12207559" cy="687355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1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1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0965" indent="0" algn="ctr">
              <a:buNone/>
              <a:defRPr sz="1200"/>
            </a:lvl5pPr>
            <a:lvl6pPr marL="1713865" indent="0" algn="ctr">
              <a:buNone/>
              <a:defRPr sz="1200"/>
            </a:lvl6pPr>
            <a:lvl7pPr marL="2056765" indent="0" algn="ctr">
              <a:buNone/>
              <a:defRPr sz="1200"/>
            </a:lvl7pPr>
            <a:lvl8pPr marL="2399665" indent="0" algn="ctr">
              <a:buNone/>
              <a:defRPr sz="1200"/>
            </a:lvl8pPr>
            <a:lvl9pPr marL="2742565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64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034" y="6245078"/>
            <a:ext cx="3859615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923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64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034" y="6245078"/>
            <a:ext cx="3859615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923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70573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D997B5FA-0921-464F-AAE1-844C04324D75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2022/1/9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565CE74E-AB26-4998-AD42-012C4C1AD076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图片 6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" y="-6348"/>
            <a:ext cx="12201208" cy="6870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634683"/>
            <a:ext cx="10972800" cy="11430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64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034" y="6245078"/>
            <a:ext cx="3859615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923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0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8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7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6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5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64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034" y="6245078"/>
            <a:ext cx="3859615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923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fld id="{4FC38A87-77AC-48C7-9F0B-A360E0E0700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0965" indent="0">
              <a:buNone/>
              <a:defRPr sz="1350"/>
            </a:lvl5pPr>
            <a:lvl6pPr marL="1713865" indent="0">
              <a:buNone/>
              <a:defRPr sz="1350"/>
            </a:lvl6pPr>
            <a:lvl7pPr marL="2056765" indent="0">
              <a:buNone/>
              <a:defRPr sz="1350"/>
            </a:lvl7pPr>
            <a:lvl8pPr marL="2399665" indent="0">
              <a:buNone/>
              <a:defRPr sz="1350"/>
            </a:lvl8pPr>
            <a:lvl9pPr marL="2742565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0965" indent="0">
              <a:buNone/>
              <a:defRPr sz="1350"/>
            </a:lvl5pPr>
            <a:lvl6pPr marL="1713865" indent="0">
              <a:buNone/>
              <a:defRPr sz="1350"/>
            </a:lvl6pPr>
            <a:lvl7pPr marL="2056765" indent="0">
              <a:buNone/>
              <a:defRPr sz="1350"/>
            </a:lvl7pPr>
            <a:lvl8pPr marL="2399665" indent="0">
              <a:buNone/>
              <a:defRPr sz="1350"/>
            </a:lvl8pPr>
            <a:lvl9pPr marL="2742565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64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034" y="6245078"/>
            <a:ext cx="3859615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6923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fld id="{D6949C00-89D8-4D4A-9FDA-96A9C7BBE615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0965" indent="0">
              <a:buNone/>
              <a:defRPr sz="750"/>
            </a:lvl5pPr>
            <a:lvl6pPr marL="1713865" indent="0">
              <a:buNone/>
              <a:defRPr sz="750"/>
            </a:lvl6pPr>
            <a:lvl7pPr marL="2056765" indent="0">
              <a:buNone/>
              <a:defRPr sz="750"/>
            </a:lvl7pPr>
            <a:lvl8pPr marL="2399665" indent="0">
              <a:buNone/>
              <a:defRPr sz="750"/>
            </a:lvl8pPr>
            <a:lvl9pPr marL="2742565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64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034" y="6245078"/>
            <a:ext cx="3859615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6923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0965" indent="0">
              <a:buNone/>
              <a:defRPr sz="1500"/>
            </a:lvl5pPr>
            <a:lvl6pPr marL="1713865" indent="0">
              <a:buNone/>
              <a:defRPr sz="1500"/>
            </a:lvl6pPr>
            <a:lvl7pPr marL="2056765" indent="0">
              <a:buNone/>
              <a:defRPr sz="1500"/>
            </a:lvl7pPr>
            <a:lvl8pPr marL="2399665" indent="0">
              <a:buNone/>
              <a:defRPr sz="1500"/>
            </a:lvl8pPr>
            <a:lvl9pPr marL="2742565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0965" indent="0">
              <a:buNone/>
              <a:defRPr sz="1050"/>
            </a:lvl5pPr>
            <a:lvl6pPr marL="1713865" indent="0">
              <a:buNone/>
              <a:defRPr sz="1050"/>
            </a:lvl6pPr>
            <a:lvl7pPr marL="2056765" indent="0">
              <a:buNone/>
              <a:defRPr sz="1050"/>
            </a:lvl7pPr>
            <a:lvl8pPr marL="2399665" indent="0">
              <a:buNone/>
              <a:defRPr sz="1050"/>
            </a:lvl8pPr>
            <a:lvl9pPr marL="2742565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64" y="274562"/>
            <a:ext cx="10972356" cy="114268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64" y="1599756"/>
            <a:ext cx="10972356" cy="452629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64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noProof="1"/>
            </a:lvl1pPr>
          </a:lstStyle>
          <a:p>
            <a:fld id="{D997B5FA-0921-464F-AAE1-844C04324D75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6034" y="6245078"/>
            <a:ext cx="3859615" cy="47611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noProof="1"/>
            </a:lvl1pPr>
          </a:lstStyle>
          <a:p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6923" y="6245078"/>
            <a:ext cx="2845096" cy="47611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31" name="图片 1" descr="filehelper_1479529140340_9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32710" y="0"/>
            <a:ext cx="1058973" cy="857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2" name="图片 1" descr="微信图片_20190805145006 (1)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2710" y="0"/>
            <a:ext cx="1051034" cy="100937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lvl="3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lvl="4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165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773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4295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0965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165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5365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256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19913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569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3" descr="C:/Users/王玥/AppData/Local/Temp/picturecompress_20220109080723/output_48.jpgoutput_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765175"/>
            <a:ext cx="8107680" cy="5605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3" name="标题 1"/>
          <p:cNvSpPr>
            <a:spLocks noGrp="1"/>
          </p:cNvSpPr>
          <p:nvPr>
            <p:ph type="title"/>
          </p:nvPr>
        </p:nvSpPr>
        <p:spPr>
          <a:xfrm>
            <a:off x="2569845" y="896620"/>
            <a:ext cx="3411220" cy="1143000"/>
          </a:xfrm>
        </p:spPr>
        <p:txBody>
          <a:bodyPr anchor="ctr"/>
          <a:lstStyle/>
          <a:p>
            <a:r>
              <a:rPr lang="zh-CN" altLang="en-US" sz="72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肥害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内容占位符 3" descr="C:/Users/王玥/AppData/Local/Temp/picturecompress_20220109080723/output_49.jpgoutput_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" y="816610"/>
            <a:ext cx="9048115" cy="5645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1" name="标题 5"/>
          <p:cNvSpPr>
            <a:spLocks noGrp="1"/>
          </p:cNvSpPr>
          <p:nvPr>
            <p:ph type="title"/>
          </p:nvPr>
        </p:nvSpPr>
        <p:spPr>
          <a:xfrm>
            <a:off x="2147570" y="1805305"/>
            <a:ext cx="7958455" cy="1143000"/>
          </a:xfrm>
        </p:spPr>
        <p:txBody>
          <a:bodyPr anchor="ctr"/>
          <a:lstStyle/>
          <a:p>
            <a:r>
              <a:rPr lang="zh-CN" altLang="en-US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苗床低洼、扣棚晚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5"/>
          <p:cNvSpPr txBox="1"/>
          <p:nvPr/>
        </p:nvSpPr>
        <p:spPr>
          <a:xfrm>
            <a:off x="5266690" y="1641475"/>
            <a:ext cx="6925310" cy="516953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529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、抗病：化学类杀菌剂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生物多糖，有效预防苗期立枯病、青枯病、绵腐病等病害，每平米杀菌剂有效含量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1.3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克（全国最高）；</a:t>
            </a:r>
            <a:endParaRPr lang="en-US" altLang="zh-CN" sz="20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、生根：内含多糖“甲壳素”强烈促进生根，主根健壮须根多，盘根好，不散盘；</a:t>
            </a:r>
          </a:p>
          <a:p>
            <a:pPr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、调酸：采用植物源有机酸，酸性温和持久，每平方米酸含量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6.7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克（全国最高）；</a:t>
            </a:r>
          </a:p>
          <a:p>
            <a:pPr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、营养：速效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长效，肥效好不脱肥，</a:t>
            </a:r>
            <a:r>
              <a:rPr 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氮、磷、钾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大量元素以及各种中微量元素含量</a:t>
            </a: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32.5%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（全国最高）；</a:t>
            </a:r>
            <a:endParaRPr lang="en-US" altLang="zh-CN" sz="2000" dirty="0">
              <a:solidFill>
                <a:srgbClr val="00206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solidFill>
                  <a:srgbClr val="00206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、化控：低温不过矮，高温不徒长，大小非常符合壮苗标准；适合机插，返青快；</a:t>
            </a:r>
          </a:p>
        </p:txBody>
      </p:sp>
      <p:sp>
        <p:nvSpPr>
          <p:cNvPr id="29699" name="TextBox 6"/>
          <p:cNvSpPr txBox="1"/>
          <p:nvPr/>
        </p:nvSpPr>
        <p:spPr>
          <a:xfrm>
            <a:off x="1121410" y="873125"/>
            <a:ext cx="6748780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福气稻、劲稻壮秧剂特点</a:t>
            </a:r>
            <a:endParaRPr lang="en-US" altLang="zh-CN" sz="4400" b="1" dirty="0">
              <a:solidFill>
                <a:schemeClr val="accent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C:/Users/王玥/AppData/Local/Temp/picturecompress_20220109080812/output_1.pngoutput_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81915" y="1760220"/>
            <a:ext cx="2926715" cy="4171950"/>
          </a:xfrm>
          <a:prstGeom prst="rect">
            <a:avLst/>
          </a:prstGeom>
        </p:spPr>
      </p:pic>
      <p:pic>
        <p:nvPicPr>
          <p:cNvPr id="29703" name="图片 1" descr="C:/Users/王玥/AppData/Local/Temp/picturecompress_20220109080807/output_1.jp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1974215"/>
            <a:ext cx="2421255" cy="37439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王玥/AppData/Local/Temp/picturecompress_20220109080723/output_52.jpgoutput_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35" y="816610"/>
            <a:ext cx="7533640" cy="5581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矩形 1"/>
          <p:cNvSpPr/>
          <p:nvPr/>
        </p:nvSpPr>
        <p:spPr>
          <a:xfrm>
            <a:off x="307340" y="2161540"/>
            <a:ext cx="11577320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2003</a:t>
            </a: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年开始做壮秧剂，经验丰富、技术成熟。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、八达是用农药的生产标准和工艺来生产壮秧剂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、原药用空气混炸法达到</a:t>
            </a: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600</a:t>
            </a: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目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、生产成制剂再生产壮秧剂，更加利于植物均匀的吸收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、壮秧剂的均匀是壮秧剂厂家实力的重要标准。</a:t>
            </a:r>
          </a:p>
        </p:txBody>
      </p:sp>
      <p:sp>
        <p:nvSpPr>
          <p:cNvPr id="28674" name="TextBox 2"/>
          <p:cNvSpPr txBox="1"/>
          <p:nvPr/>
        </p:nvSpPr>
        <p:spPr>
          <a:xfrm>
            <a:off x="1326574" y="866775"/>
            <a:ext cx="6357759" cy="70675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产品效果好的主要原因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MG_20210504_1743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0" y="3474085"/>
            <a:ext cx="4511040" cy="3383915"/>
          </a:xfrm>
          <a:prstGeom prst="rect">
            <a:avLst/>
          </a:prstGeom>
        </p:spPr>
      </p:pic>
      <p:pic>
        <p:nvPicPr>
          <p:cNvPr id="10" name="图片 9" descr="IMG_20210506_1637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748665"/>
            <a:ext cx="4511040" cy="3384550"/>
          </a:xfrm>
          <a:prstGeom prst="rect">
            <a:avLst/>
          </a:prstGeom>
        </p:spPr>
      </p:pic>
      <p:pic>
        <p:nvPicPr>
          <p:cNvPr id="3" name="图片 2" descr="IMG_20210428_1516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8665"/>
            <a:ext cx="8144510" cy="61099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默认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宽屏</PresentationFormat>
  <Paragraphs>14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楷体</vt:lpstr>
      <vt:lpstr>Arial</vt:lpstr>
      <vt:lpstr>Calibri</vt:lpstr>
      <vt:lpstr>2_默认设计模板</vt:lpstr>
      <vt:lpstr>肥害</vt:lpstr>
      <vt:lpstr>苗床低洼、扣棚晚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肥害</dc:title>
  <dc:creator/>
  <cp:lastModifiedBy>张 欣鹏</cp:lastModifiedBy>
  <cp:revision>33</cp:revision>
  <dcterms:created xsi:type="dcterms:W3CDTF">2021-08-22T23:56:00Z</dcterms:created>
  <dcterms:modified xsi:type="dcterms:W3CDTF">2022-01-09T00:48:51Z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EBA8B0F953D5420A9C63BA8328595349</vt:lpwstr>
  </property>
</Properties>
</file>